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23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CFG is said to be in Chomsky Normal Form (CNF), if all the productions are of the form N→N1N2  | t</a:t>
            </a:r>
          </a:p>
          <a:p>
            <a:pPr marL="139700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 G be a CFG in CNF. To derive a string of terminals of length x , the number of productions to be used is 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2x-1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2x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2x+1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r>
              <a:rPr lang="en-US" sz="18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</a:t>
            </a:r>
            <a:endParaRPr lang="en-US" sz="18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2x-1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Chomsky Normal Form (CNF), each production either generates two non-terminals or one terminal.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To derive a string of terminals of length x, we need to first generate x non-terminals using productions of the form N → t, and then combine them using productions of the form N → N1N2.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So, for x non-terminals, we will require x - 1 productions of the form N → N1N2.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2x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Option b suggests that the number of productions required to derive a string of terminals of length x is 2x.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this does not account for the fact that we need to initially generate x non-terminals before combining them using productions of the form N → N1N2.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x = 3, Option b would imply that we need 6 productions, but in reality, we only need 2x - 1 = 5 productions.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2x+1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Option c suggests that the number of productions required to derive a string of terminals of length x is 2x + 1.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this does not accurately reflect the number of productions needed in CNF.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x = 3, Option c would imply that we need 7 productions, but in reality, we only need 2x - 1 = 5 productions.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2^x</a:t>
            </a:r>
          </a:p>
          <a:p>
            <a:endParaRPr lang="en-US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Option d suggests that the number of productions required to derive a string of terminals of length x is 2^x.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this overestimates the number of productions needed in Chomsky Normal Form (CNF).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x = 3, Option d would imply that we need 2^3 = 8 productions, but in reality, we only need 2x - 1 = 2 times 3 - 1 = 5 productions.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458</Words>
  <Application>Microsoft Office PowerPoint</Application>
  <PresentationFormat>On-screen Show (16:9)</PresentationFormat>
  <Paragraphs>53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23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28</cp:revision>
  <dcterms:modified xsi:type="dcterms:W3CDTF">2024-04-15T10:25:42Z</dcterms:modified>
</cp:coreProperties>
</file>